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2" Type="http://schemas.openxmlformats.org/officeDocument/2006/relationships/slide" Target="slides/slide1.xml" /><Relationship Id="rId16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heme" Target="theme/theme1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969DA-B2DC-334F-9107-EE132F2591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76422" y="1402162"/>
            <a:ext cx="8915399" cy="2262781"/>
          </a:xfrm>
        </p:spPr>
        <p:txBody>
          <a:bodyPr>
            <a:noAutofit/>
          </a:bodyPr>
          <a:lstStyle/>
          <a:p>
            <a:r>
              <a:rPr lang="en-IN" sz="60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B.A 3</a:t>
            </a:r>
            <a:br>
              <a:rPr lang="en-IN" sz="6000" b="1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en-IN" sz="60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Critical Theories</a:t>
            </a:r>
            <a:br>
              <a:rPr lang="en-IN" sz="6000" b="1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en-IN" sz="60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SEM 5</a:t>
            </a:r>
            <a:endParaRPr lang="en-US" sz="6000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5876C0-24D6-524D-8BF0-9DFA509AB7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097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058E0-7D29-D643-A233-9B3008DAC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E28C1BD-1714-5242-823C-4A3D1DDFB9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95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81F3C-9DDE-5D45-B805-7A835C8F6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D12004F-913D-854F-825E-20B8C6842F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07818" y="0"/>
            <a:ext cx="12615786" cy="698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868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978BD-88C0-3541-90C2-6010DBE33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10F75C00-6600-654F-95EC-070FAED15B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117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33D6D-A55C-BA4E-8B4C-13C49722F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D6838A8-9BA1-A543-89B5-9815E9D9D1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91684" y="0"/>
            <a:ext cx="12283684" cy="677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832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F7E4D-D0A1-754F-8333-EA4A8BD08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1E88C23A-28A7-BB49-B9A4-60EB0FDADB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108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64F28-E1DA-4D44-8BE5-130448806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8E47D74-3F99-FE44-B554-835C028E9A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595" y="0"/>
            <a:ext cx="11996406" cy="59118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9AFA714-5BDA-3443-8FF7-C230D0C2E756}"/>
              </a:ext>
            </a:extLst>
          </p:cNvPr>
          <p:cNvSpPr txBox="1"/>
          <p:nvPr/>
        </p:nvSpPr>
        <p:spPr>
          <a:xfrm>
            <a:off x="5179562" y="2520712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328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E3654-531D-8840-9C39-6CDCF2A53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B166641-FB48-3F4C-92C7-04C59A0F43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4201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643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58D31-F7CB-904D-82CC-BC82E483D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E461A2B-8E1A-3648-A824-C374D56B23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34471" y="0"/>
            <a:ext cx="123264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09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A554E-82F0-9A49-B95F-791FD5DAF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6865275-80FC-1E4A-8A35-9E75B82B3A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85572" y="0"/>
            <a:ext cx="124690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162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307EE-F9DF-F04F-A424-0D743A36F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D148D8D-4675-5842-B776-890679A747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044828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Wisp</vt:lpstr>
      <vt:lpstr>B.A 3 Critical Theories SEM 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B.A 3 Critical Theories SEM 5</dc:title>
  <dc:creator>sgrsawant55@gmail.com</dc:creator>
  <cp:lastModifiedBy>sgrsawant55@gmail.com</cp:lastModifiedBy>
  <cp:revision>3</cp:revision>
  <dcterms:created xsi:type="dcterms:W3CDTF">2019-10-21T14:58:02Z</dcterms:created>
  <dcterms:modified xsi:type="dcterms:W3CDTF">2019-11-12T14:19:21Z</dcterms:modified>
</cp:coreProperties>
</file>